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y="5143500" cx="9144000"/>
  <p:notesSz cx="6858000" cy="9144000"/>
  <p:embeddedFontLst>
    <p:embeddedFont>
      <p:font typeface="IBM Plex Sans"/>
      <p:regular r:id="rId12"/>
      <p:bold r:id="rId13"/>
      <p:italic r:id="rId14"/>
      <p:boldItalic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IBM Plex Sans Medium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Medium-regular.fntdata"/><Relationship Id="rId22" Type="http://schemas.openxmlformats.org/officeDocument/2006/relationships/font" Target="fonts/IBMPlexSansMedium-italic.fntdata"/><Relationship Id="rId21" Type="http://schemas.openxmlformats.org/officeDocument/2006/relationships/font" Target="fonts/IBMPlexSansMedium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IBMPlex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font" Target="fonts/IBMPlexSans-bold.fntdata"/><Relationship Id="rId12" Type="http://schemas.openxmlformats.org/officeDocument/2006/relationships/font" Target="fonts/IBMPlexSans-regular.fntdata"/><Relationship Id="rId15" Type="http://schemas.openxmlformats.org/officeDocument/2006/relationships/font" Target="fonts/IBMPlexSans-boldItalic.fntdata"/><Relationship Id="rId14" Type="http://schemas.openxmlformats.org/officeDocument/2006/relationships/font" Target="fonts/IBMPlexSans-italic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Считаем описательные статистики 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Проверяем на нормальность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Если нужно чистим/преобразовываем данные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Verdana"/>
              <a:buChar char="●"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Проверяем гомогенность дисперсий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172B4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4) Выбираем критерий и прогоняем через него данные</a:t>
            </a:r>
            <a:endParaRPr sz="1050">
              <a:solidFill>
                <a:srgbClr val="172B4D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3059713e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3059713e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cbce5e0c1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cbce5e0c1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5" Type="http://schemas.openxmlformats.org/officeDocument/2006/relationships/image" Target="../media/image2.png"/><Relationship Id="rId1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3" name="Google Shape;21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0" name="Google Shape;22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4" name="Google Shape;24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6" name="Google Shape;26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5" name="Google Shape;27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9" name="Google Shape;27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3" name="Google Shape;2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5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8" name="Google Shape;338;p5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52" name="Google Shape;352;p6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53" name="Google Shape;353;p63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63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6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0" name="Google Shape;360;p64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61" name="Google Shape;361;p64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2" name="Google Shape;362;p6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5" name="Google Shape;365;p6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6" name="Google Shape;36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69" name="Google Shape;369;p6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0" name="Google Shape;370;p6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1" name="Google Shape;371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2" name="Google Shape;372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78" name="Google Shape;378;p6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82" name="Google Shape;382;p6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p6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87" name="Google Shape;387;p6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YbSN5gm5t8fJwDwmILNmp7hkdQCdUbCD?usp=sharing" TargetMode="External"/><Relationship Id="rId4" Type="http://schemas.openxmlformats.org/officeDocument/2006/relationships/hyperlink" Target="https://drive.google.com/file/d/1XYk_NrBvrpx9IEA-_0gSndcINuoGudW6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>
            <p:ph type="title"/>
          </p:nvPr>
        </p:nvSpPr>
        <p:spPr>
          <a:xfrm>
            <a:off x="360000" y="122427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393" name="Google Shape;393;p70"/>
          <p:cNvSpPr txBox="1"/>
          <p:nvPr>
            <p:ph idx="1" type="subTitle"/>
          </p:nvPr>
        </p:nvSpPr>
        <p:spPr>
          <a:xfrm>
            <a:off x="357000" y="2520000"/>
            <a:ext cx="4578000" cy="1939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8</a:t>
            </a:r>
            <a:endParaRPr sz="2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Python применение статистических критериев на практике - пайплайн оценки A/B теста</a:t>
            </a:r>
            <a:endParaRPr sz="17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4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1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1"/>
          <p:cNvSpPr txBox="1"/>
          <p:nvPr/>
        </p:nvSpPr>
        <p:spPr>
          <a:xfrm>
            <a:off x="510725" y="1150350"/>
            <a:ext cx="52443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Обзор Google Colab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Проверка данных на нормальность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Подбор статистического критерия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Оценка мощности и длительности эксперимента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01" name="Google Shape;40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Демонстрация в  Google colab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Ссылка на датасет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73"/>
          <p:cNvSpPr txBox="1"/>
          <p:nvPr/>
        </p:nvSpPr>
        <p:spPr>
          <a:xfrm>
            <a:off x="4752000" y="1800000"/>
            <a:ext cx="3852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●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Тему множественной проверки гипотез 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●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практике рассмотрим что делать со сложными метриками распределениями/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1200"/>
              </a:spcAft>
              <a:buClr>
                <a:srgbClr val="684AE0"/>
              </a:buClr>
              <a:buSzPts val="1200"/>
              <a:buFont typeface="IBM Plex Sans SemiBold"/>
              <a:buChar char="●"/>
            </a:pPr>
            <a: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Рассчитаем  объем выборки и длительность теста</a:t>
            </a:r>
            <a:endParaRPr sz="12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3" name="Google Shape;4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